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6" r:id="rId2"/>
    <p:sldId id="257" r:id="rId3"/>
    <p:sldId id="292" r:id="rId4"/>
    <p:sldId id="307" r:id="rId5"/>
    <p:sldId id="258" r:id="rId6"/>
    <p:sldId id="309" r:id="rId7"/>
    <p:sldId id="311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6702" autoAdjust="0"/>
  </p:normalViewPr>
  <p:slideViewPr>
    <p:cSldViewPr>
      <p:cViewPr>
        <p:scale>
          <a:sx n="100" d="100"/>
          <a:sy n="100" d="100"/>
        </p:scale>
        <p:origin x="141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3519-21CD-442A-8F47-A789730747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CCFDhtg-G4U&amp;feature=youtu.b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2846" y="270932"/>
            <a:ext cx="7200800" cy="5768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7.2 Four Seasons (Board </a:t>
            </a:r>
            <a:r>
              <a:rPr lang="en-US" dirty="0"/>
              <a:t>Game) </a:t>
            </a:r>
            <a:endParaRPr lang="en-GB" dirty="0"/>
          </a:p>
        </p:txBody>
      </p:sp>
      <p:sp>
        <p:nvSpPr>
          <p:cNvPr id="2" name="Rechteck 1"/>
          <p:cNvSpPr/>
          <p:nvPr/>
        </p:nvSpPr>
        <p:spPr>
          <a:xfrm>
            <a:off x="179512" y="148478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Aims:</a:t>
            </a:r>
            <a:r>
              <a:rPr lang="en-GB" sz="240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Participants should be taught to </a:t>
            </a:r>
            <a:r>
              <a:rPr lang="en-GB" sz="2400" dirty="0"/>
              <a:t>r</a:t>
            </a:r>
            <a:r>
              <a:rPr lang="en-GB" sz="2400" dirty="0" smtClean="0"/>
              <a:t>ecognize </a:t>
            </a:r>
            <a:r>
              <a:rPr lang="en-GB" sz="2400" dirty="0"/>
              <a:t>and name two dimensional shapes (circle) 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Understand symmetry in shapes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Understand concepts of horizontal and longitudinal lines.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Participants should be taught to count reliably up to 20. 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Multiply using single-digit whole numbers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Understand the concepts of double and triple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Determine a next term in linear patterns (e.g., 3, 6, 9, …)</a:t>
            </a:r>
            <a:endParaRPr lang="it-IT" sz="2400" dirty="0"/>
          </a:p>
        </p:txBody>
      </p:sp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04" y="254204"/>
            <a:ext cx="559685" cy="5936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335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7504" y="856357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Comments on the Course: </a:t>
            </a:r>
          </a:p>
          <a:p>
            <a:pPr lvl="0"/>
            <a:r>
              <a:rPr lang="en-GB" sz="2400" dirty="0"/>
              <a:t>Lesson </a:t>
            </a:r>
            <a:r>
              <a:rPr lang="en-GB" sz="2400" dirty="0" smtClean="0"/>
              <a:t>takes 45 Minutes</a:t>
            </a:r>
            <a:r>
              <a:rPr lang="en-GB" sz="2400" dirty="0"/>
              <a:t>, </a:t>
            </a:r>
            <a:r>
              <a:rPr lang="en-GB" sz="2400" dirty="0"/>
              <a:t>b</a:t>
            </a:r>
            <a:r>
              <a:rPr lang="en-GB" sz="2400" dirty="0" smtClean="0"/>
              <a:t>uild </a:t>
            </a:r>
            <a:r>
              <a:rPr lang="en-GB" sz="2400" dirty="0"/>
              <a:t>a round table each four </a:t>
            </a:r>
            <a:r>
              <a:rPr lang="en-GB" sz="2400" dirty="0" smtClean="0"/>
              <a:t>players.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Each groups needs four series of twelve pawns of four different colours (red, green, white and black)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Prepare copies from the worksheet for each </a:t>
            </a:r>
            <a:r>
              <a:rPr lang="en-GB" sz="2400" dirty="0" smtClean="0"/>
              <a:t>participant.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You can start the lesson explaining how to play the “Four Seasons”.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Give </a:t>
            </a:r>
            <a:r>
              <a:rPr lang="en-GB" sz="2400" dirty="0" smtClean="0"/>
              <a:t>an </a:t>
            </a:r>
            <a:r>
              <a:rPr lang="en-GB" sz="2400" dirty="0"/>
              <a:t>example of the round board and </a:t>
            </a:r>
            <a:r>
              <a:rPr lang="en-GB" sz="2400" dirty="0" smtClean="0"/>
              <a:t>teach </a:t>
            </a:r>
            <a:r>
              <a:rPr lang="en-GB" sz="2400" dirty="0"/>
              <a:t>how to build it showing a video</a:t>
            </a:r>
            <a:endParaRPr lang="it-IT" sz="2400" dirty="0"/>
          </a:p>
          <a:p>
            <a:r>
              <a:rPr lang="en-GB" sz="2400" u="sng" dirty="0" smtClean="0">
                <a:hlinkClick r:id="rId2"/>
              </a:rPr>
              <a:t>https</a:t>
            </a:r>
            <a:r>
              <a:rPr lang="en-GB" sz="2400" u="sng" dirty="0">
                <a:hlinkClick r:id="rId2"/>
              </a:rPr>
              <a:t>://www.youtube.com/watch?v=CCFDhtg-G4U&amp;feature=youtu.be</a:t>
            </a:r>
            <a:r>
              <a:rPr lang="en-GB" sz="2400" dirty="0"/>
              <a:t> 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</a:t>
            </a:r>
            <a:r>
              <a:rPr lang="en-GB" sz="2400" dirty="0" smtClean="0"/>
              <a:t>articipants </a:t>
            </a:r>
            <a:r>
              <a:rPr lang="en-GB" sz="2400" dirty="0" smtClean="0"/>
              <a:t>learn </a:t>
            </a:r>
            <a:r>
              <a:rPr lang="en-GB" sz="2400" dirty="0"/>
              <a:t>to count counting all the pawns.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They learn </a:t>
            </a:r>
            <a:r>
              <a:rPr lang="en-GB" sz="2400" dirty="0"/>
              <a:t>to add quantities.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They learn </a:t>
            </a:r>
            <a:r>
              <a:rPr lang="en-GB" sz="2400" dirty="0"/>
              <a:t>that the mental calculation is strategic and flexible; it is guided by the estimation of the possible result.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They practice the game and learn the meaning of double, triple and scale.</a:t>
            </a:r>
            <a:endParaRPr lang="it-IT" sz="24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42846" y="270932"/>
            <a:ext cx="7200800" cy="5768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7.2 Four Seasons (Board Game) </a:t>
            </a:r>
            <a:endParaRPr lang="en-GB" dirty="0"/>
          </a:p>
        </p:txBody>
      </p:sp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04" y="254204"/>
            <a:ext cx="559685" cy="5936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2551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05273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Hints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At the end of the lesson the worksheet </a:t>
            </a:r>
            <a:r>
              <a:rPr lang="en-GB" sz="2400" dirty="0" smtClean="0"/>
              <a:t>has to be completed</a:t>
            </a:r>
            <a:r>
              <a:rPr lang="en-GB" sz="2400" dirty="0"/>
              <a:t>.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If </a:t>
            </a:r>
            <a:r>
              <a:rPr lang="en-GB" sz="2400" dirty="0"/>
              <a:t>the participants cannot read, the teacher has to guide them.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If participants have difficulties to count or do the addiction, they have to train – they need more time.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If participants have difficulties to count, the teacher has to divide the lesson into two lessons: First lesson: play and count by mind, second lesson: play and learn the strategies.</a:t>
            </a:r>
            <a:endParaRPr lang="it-IT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Following lesson: practice game strategies and problem solving</a:t>
            </a:r>
            <a:endParaRPr lang="it-IT" sz="2400" dirty="0"/>
          </a:p>
          <a:p>
            <a:endParaRPr lang="it-IT" sz="24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942846" y="270932"/>
            <a:ext cx="7200800" cy="5768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7.2 Four Seasons (Board Game) </a:t>
            </a:r>
            <a:endParaRPr lang="en-GB" dirty="0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04" y="254204"/>
            <a:ext cx="559685" cy="5936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1774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nhaltsplatzhalter 2"/>
          <p:cNvSpPr txBox="1">
            <a:spLocks/>
          </p:cNvSpPr>
          <p:nvPr/>
        </p:nvSpPr>
        <p:spPr>
          <a:xfrm>
            <a:off x="917600" y="248941"/>
            <a:ext cx="7200800" cy="5768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7.2 Four Seasons (Board Game</a:t>
            </a:r>
            <a:r>
              <a:rPr lang="en-US" dirty="0" smtClean="0"/>
              <a:t>) Section A </a:t>
            </a:r>
            <a:endParaRPr lang="en-GB" dirty="0"/>
          </a:p>
        </p:txBody>
      </p:sp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04" y="254204"/>
            <a:ext cx="559685" cy="5936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3372078" y="825819"/>
            <a:ext cx="5376386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of the circle and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participants to build a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one, after that to draw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lines from the centre to the border and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lines. 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US" u="sng" dirty="0" smtClean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They realize 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that they have all the same length!</a:t>
            </a:r>
            <a:endParaRPr lang="it-IT" u="sng" dirty="0">
              <a:effectLst/>
              <a:latin typeface="Script MT Bold" panose="030406020406070809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42" y="954293"/>
            <a:ext cx="1638300" cy="1424940"/>
          </a:xfrm>
          <a:prstGeom prst="rect">
            <a:avLst/>
          </a:prstGeom>
        </p:spPr>
      </p:pic>
      <p:pic>
        <p:nvPicPr>
          <p:cNvPr id="15" name="Immagin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7" y="2507707"/>
            <a:ext cx="2861310" cy="1638300"/>
          </a:xfrm>
          <a:prstGeom prst="rect">
            <a:avLst/>
          </a:prstGeom>
        </p:spPr>
      </p:pic>
      <p:pic>
        <p:nvPicPr>
          <p:cNvPr id="16" name="Immagine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284" y="4253496"/>
            <a:ext cx="3051810" cy="2065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456525" y="2307042"/>
            <a:ext cx="5435955" cy="109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 a line passing through the centre and split the shape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 2 parts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folding the paper along the line. 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both parts! </a:t>
            </a:r>
            <a:r>
              <a:rPr lang="en-US" u="sng" dirty="0" smtClean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Both 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parts are identical</a:t>
            </a:r>
            <a:r>
              <a:rPr lang="en-US" u="sng" dirty="0" smtClean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456525" y="3406317"/>
            <a:ext cx="5291939" cy="109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Ask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fold the paper in half again: the line has to cross the other line, draw a line along the fold. 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parts has been the circle divided into? 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Four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389281" y="4470146"/>
            <a:ext cx="5570441" cy="205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Make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participants put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paper so that the lines are one longitudinal and the other one horizontal. Check the position of the lines.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Explain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 the straight up and down direction is called “longitudinal or vertical” and the left–to-right one is called “horizontal”.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09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80920" cy="648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7.2 </a:t>
            </a:r>
            <a:r>
              <a:rPr lang="en-US" sz="3200" dirty="0"/>
              <a:t>Four Seasons (Board Game</a:t>
            </a:r>
            <a:r>
              <a:rPr lang="en-US" sz="3200" dirty="0" smtClean="0"/>
              <a:t>) Section B 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 smtClean="0"/>
              <a:t> </a:t>
            </a:r>
            <a:r>
              <a:rPr lang="en-GB" sz="3200" dirty="0"/>
              <a:t/>
            </a:r>
            <a:br>
              <a:rPr lang="en-GB" sz="3200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99793" y="754068"/>
            <a:ext cx="6336704" cy="2674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>
                <a:latin typeface="Script MT Bold" panose="03040602040607080904" pitchFamily="66" charset="0"/>
              </a:rPr>
              <a:t>Start </a:t>
            </a:r>
            <a:r>
              <a:rPr lang="en-GB" sz="1800" b="1" dirty="0">
                <a:latin typeface="Script MT Bold" panose="03040602040607080904" pitchFamily="66" charset="0"/>
              </a:rPr>
              <a:t>the </a:t>
            </a:r>
            <a:r>
              <a:rPr lang="en-GB" sz="1800" b="1" dirty="0" smtClean="0">
                <a:latin typeface="Script MT Bold" panose="03040602040607080904" pitchFamily="66" charset="0"/>
              </a:rPr>
              <a:t>game</a:t>
            </a:r>
          </a:p>
          <a:p>
            <a:pPr marL="0" indent="0">
              <a:buNone/>
            </a:pPr>
            <a:r>
              <a:rPr lang="en-GB" sz="1800" dirty="0"/>
              <a:t>Introduce the concept of double and triple by rolling dice. </a:t>
            </a:r>
            <a:endParaRPr lang="it-IT" sz="1800" dirty="0"/>
          </a:p>
          <a:p>
            <a:pPr marL="0" indent="0">
              <a:buNone/>
            </a:pPr>
            <a:r>
              <a:rPr lang="en-GB" sz="1800" dirty="0"/>
              <a:t>Make the </a:t>
            </a:r>
            <a:r>
              <a:rPr lang="en-GB" sz="1800" dirty="0" smtClean="0"/>
              <a:t>participants represent </a:t>
            </a:r>
            <a:r>
              <a:rPr lang="en-GB" sz="1800" dirty="0"/>
              <a:t>single digit numbers using the fingers and the number line. </a:t>
            </a:r>
            <a:endParaRPr lang="it-IT" sz="1800" dirty="0"/>
          </a:p>
          <a:p>
            <a:pPr marL="0" indent="0">
              <a:buNone/>
            </a:pPr>
            <a:r>
              <a:rPr lang="en-GB" sz="1800" dirty="0"/>
              <a:t>Represent on the number line the numbers on the dice one by one. </a:t>
            </a:r>
            <a:endParaRPr lang="it-IT" sz="1800" dirty="0"/>
          </a:p>
          <a:p>
            <a:pPr marL="0" indent="0">
              <a:buNone/>
            </a:pPr>
            <a:r>
              <a:rPr lang="en-GB" sz="1800" dirty="0"/>
              <a:t>Let’s focus on the final number. It is the total of the addition</a:t>
            </a:r>
            <a:r>
              <a:rPr lang="en-GB" sz="1800" dirty="0" smtClean="0"/>
              <a:t>.</a:t>
            </a:r>
            <a:endParaRPr lang="it-IT" sz="1800" dirty="0"/>
          </a:p>
          <a:p>
            <a:pPr marL="0" indent="0">
              <a:buNone/>
            </a:pPr>
            <a:r>
              <a:rPr lang="en-GB" sz="1800" dirty="0"/>
              <a:t>Now make the same with the fingers. Count them. </a:t>
            </a:r>
            <a:r>
              <a:rPr lang="en-US" sz="1800" u="sng" dirty="0"/>
              <a:t>5+3+3 = </a:t>
            </a:r>
            <a:r>
              <a:rPr lang="en-US" sz="1800" u="sng" dirty="0" smtClean="0"/>
              <a:t>11</a:t>
            </a:r>
            <a:endParaRPr lang="it-IT" sz="1800" dirty="0"/>
          </a:p>
        </p:txBody>
      </p:sp>
      <p:pic>
        <p:nvPicPr>
          <p:cNvPr id="10" name="Immagin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14" y="143987"/>
            <a:ext cx="559685" cy="5936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12" name="Immagin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809" y="1009844"/>
            <a:ext cx="2160240" cy="2188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699793" y="3419505"/>
            <a:ext cx="6435947" cy="215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 directly the numbers of the dice on the number line:  3 and the other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and let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 use a cross to mark the numbers. 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Tell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 that a number repeated twice is called “double”. 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 practice double with other numbers (using their fingers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u="sng" dirty="0" smtClean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4; 4 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u="sng" dirty="0" smtClean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8…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 smtClean="0"/>
              <a:t>Tell </a:t>
            </a:r>
            <a:r>
              <a:rPr lang="en-GB" dirty="0"/>
              <a:t>them that a number repeated twice is called “double”. </a:t>
            </a:r>
            <a:endParaRPr lang="it-IT" dirty="0"/>
          </a:p>
        </p:txBody>
      </p:sp>
      <p:pic>
        <p:nvPicPr>
          <p:cNvPr id="13" name="Immagin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0" y="3356991"/>
            <a:ext cx="2160240" cy="637567"/>
          </a:xfrm>
          <a:prstGeom prst="rect">
            <a:avLst/>
          </a:prstGeom>
        </p:spPr>
      </p:pic>
      <p:pic>
        <p:nvPicPr>
          <p:cNvPr id="14" name="Immagin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4" y="4153151"/>
            <a:ext cx="486410" cy="486410"/>
          </a:xfrm>
          <a:prstGeom prst="rect">
            <a:avLst/>
          </a:prstGeom>
        </p:spPr>
      </p:pic>
      <p:pic>
        <p:nvPicPr>
          <p:cNvPr id="15" name="Immagin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3" y="4153151"/>
            <a:ext cx="486410" cy="486410"/>
          </a:xfrm>
          <a:prstGeom prst="rect">
            <a:avLst/>
          </a:prstGeom>
        </p:spPr>
      </p:pic>
      <p:pic>
        <p:nvPicPr>
          <p:cNvPr id="16" name="Immagin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3" y="4639561"/>
            <a:ext cx="2262993" cy="404047"/>
          </a:xfrm>
          <a:prstGeom prst="rect">
            <a:avLst/>
          </a:prstGeom>
        </p:spPr>
      </p:pic>
      <p:pic>
        <p:nvPicPr>
          <p:cNvPr id="20" name="Immagin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9" y="5994665"/>
            <a:ext cx="389418" cy="490106"/>
          </a:xfrm>
          <a:prstGeom prst="rect">
            <a:avLst/>
          </a:prstGeom>
        </p:spPr>
      </p:pic>
      <p:pic>
        <p:nvPicPr>
          <p:cNvPr id="21" name="Immagine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33" y="5994665"/>
            <a:ext cx="389418" cy="490106"/>
          </a:xfrm>
          <a:prstGeom prst="rect">
            <a:avLst/>
          </a:prstGeom>
        </p:spPr>
      </p:pic>
      <p:pic>
        <p:nvPicPr>
          <p:cNvPr id="22" name="Immagine 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7" y="5284564"/>
            <a:ext cx="375795" cy="582405"/>
          </a:xfrm>
          <a:prstGeom prst="rect">
            <a:avLst/>
          </a:prstGeom>
        </p:spPr>
      </p:pic>
      <p:pic>
        <p:nvPicPr>
          <p:cNvPr id="23" name="Immagine 2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04" y="5284564"/>
            <a:ext cx="376847" cy="58792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99792" y="5544799"/>
            <a:ext cx="590465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them practice double with other numbers (using their fingers): </a:t>
            </a:r>
            <a:r>
              <a:rPr lang="it-IT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4; 4 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8…</a:t>
            </a:r>
            <a:endParaRPr lang="it-IT" u="sng" dirty="0">
              <a:effectLst/>
              <a:latin typeface="Script MT Bold" panose="030406020406070809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nhaltsplatzhalter 2"/>
          <p:cNvSpPr txBox="1">
            <a:spLocks/>
          </p:cNvSpPr>
          <p:nvPr/>
        </p:nvSpPr>
        <p:spPr>
          <a:xfrm>
            <a:off x="917600" y="248941"/>
            <a:ext cx="7200800" cy="5768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7.2 Four Seasons (Board Game</a:t>
            </a:r>
            <a:r>
              <a:rPr lang="en-US" dirty="0" smtClean="0"/>
              <a:t>) Section B </a:t>
            </a:r>
            <a:endParaRPr lang="en-GB" dirty="0"/>
          </a:p>
        </p:txBody>
      </p:sp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04" y="254204"/>
            <a:ext cx="559685" cy="5936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3372078" y="825819"/>
            <a:ext cx="5376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the </a:t>
            </a:r>
            <a:r>
              <a:rPr lang="en-GB" dirty="0" smtClean="0"/>
              <a:t>participants repeat the exercise with 3 </a:t>
            </a:r>
            <a:r>
              <a:rPr lang="en-GB" dirty="0"/>
              <a:t>dice: </a:t>
            </a:r>
            <a:endParaRPr lang="it-IT" dirty="0"/>
          </a:p>
          <a:p>
            <a:r>
              <a:rPr lang="en-US" u="sng" dirty="0">
                <a:latin typeface="Script MT Bold" panose="03040602040607080904" pitchFamily="66" charset="0"/>
              </a:rPr>
              <a:t>3, 3, 3 jumping on the number line</a:t>
            </a:r>
            <a:endParaRPr lang="it-IT" u="sng" dirty="0">
              <a:latin typeface="Script MT Bold" panose="03040602040607080904" pitchFamily="66" charset="0"/>
            </a:endParaRPr>
          </a:p>
        </p:txBody>
      </p:sp>
      <p:pic>
        <p:nvPicPr>
          <p:cNvPr id="14" name="Immagin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65" y="1054759"/>
            <a:ext cx="486410" cy="486410"/>
          </a:xfrm>
          <a:prstGeom prst="rect">
            <a:avLst/>
          </a:prstGeom>
        </p:spPr>
      </p:pic>
      <p:pic>
        <p:nvPicPr>
          <p:cNvPr id="17" name="Immagin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69" y="1040002"/>
            <a:ext cx="486410" cy="486410"/>
          </a:xfrm>
          <a:prstGeom prst="rect">
            <a:avLst/>
          </a:prstGeom>
        </p:spPr>
      </p:pic>
      <p:pic>
        <p:nvPicPr>
          <p:cNvPr id="18" name="Immagin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73" y="1054759"/>
            <a:ext cx="486410" cy="486410"/>
          </a:xfrm>
          <a:prstGeom prst="rect">
            <a:avLst/>
          </a:prstGeom>
        </p:spPr>
      </p:pic>
      <p:pic>
        <p:nvPicPr>
          <p:cNvPr id="19" name="Immagin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7" y="1506519"/>
            <a:ext cx="2386330" cy="510540"/>
          </a:xfrm>
          <a:prstGeom prst="rect">
            <a:avLst/>
          </a:prstGeom>
        </p:spPr>
      </p:pic>
      <p:pic>
        <p:nvPicPr>
          <p:cNvPr id="20" name="Immagine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8" y="2176658"/>
            <a:ext cx="2317115" cy="499110"/>
          </a:xfrm>
          <a:prstGeom prst="rect">
            <a:avLst/>
          </a:prstGeom>
        </p:spPr>
      </p:pic>
      <p:pic>
        <p:nvPicPr>
          <p:cNvPr id="21" name="Immagine 2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974" y="2969194"/>
            <a:ext cx="2624224" cy="1644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magine 21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797" y="4797152"/>
            <a:ext cx="2668270" cy="160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355268" y="1506730"/>
            <a:ext cx="5604453" cy="146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 them that a number repeated three times is called “triple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and make</a:t>
            </a:r>
            <a:r>
              <a:rPr lang="it-IT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practice </a:t>
            </a:r>
            <a:endParaRPr lang="it-IT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0215">
              <a:lnSpc>
                <a:spcPct val="115000"/>
              </a:lnSpc>
              <a:spcAft>
                <a:spcPts val="400"/>
              </a:spcAft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the triple of 2? 		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the triple of 3? 		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9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88846" y="2933886"/>
            <a:ext cx="5431626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Now draw on the blackboard a longer number line to practice with higher numbers.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the double of 7? 	</a:t>
            </a:r>
            <a:r>
              <a:rPr lang="en-US" u="sng" dirty="0" smtClean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14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the triple of 4? 		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12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the triple of 5? 		</a:t>
            </a:r>
            <a:r>
              <a:rPr lang="en-US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15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55267" y="4789247"/>
            <a:ext cx="5604453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Make the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participants 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determine the next rhythm pattern in the number line.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Try 2 by 2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Try 3 by 3 </a:t>
            </a:r>
            <a:endParaRPr lang="it-IT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within the number 20 on the line</a:t>
            </a: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01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201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result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Play Games and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and learn Mathematics more easily.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Project-Website will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help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b="1" dirty="0">
                <a:hlinkClick r:id="rId2"/>
              </a:rPr>
              <a:t>www.math-games.eu</a:t>
            </a:r>
            <a:r>
              <a:rPr lang="de-DE" b="1" dirty="0"/>
              <a:t> </a:t>
            </a:r>
            <a:endParaRPr lang="en-GB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4" y="980728"/>
            <a:ext cx="6023672" cy="56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780</Words>
  <Application>Microsoft Office PowerPoint</Application>
  <PresentationFormat>Presentazione su schermo (4:3)</PresentationFormat>
  <Paragraphs>66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Script MT Bold</vt:lpstr>
      <vt:lpstr>Times New Roman</vt:lpstr>
      <vt:lpstr>Wingdings</vt:lpstr>
      <vt:lpstr>Larissa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7.2 Four Seasons (Board Game) Section B    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User-Pc</cp:lastModifiedBy>
  <cp:revision>124</cp:revision>
  <dcterms:created xsi:type="dcterms:W3CDTF">2015-10-21T14:12:34Z</dcterms:created>
  <dcterms:modified xsi:type="dcterms:W3CDTF">2017-06-29T10:05:38Z</dcterms:modified>
</cp:coreProperties>
</file>